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1/29/2018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8C6113-4957-40C3-9330-903CC00710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46" y="0"/>
            <a:ext cx="8825658" cy="1170115"/>
          </a:xfrm>
        </p:spPr>
        <p:txBody>
          <a:bodyPr/>
          <a:lstStyle/>
          <a:p>
            <a:r>
              <a:rPr lang="fr-FR" sz="5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DEV WEB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333FEEC-3ED4-4A4C-BB52-945102204B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57010" y="5849924"/>
            <a:ext cx="2004969" cy="789963"/>
          </a:xfrm>
        </p:spPr>
        <p:txBody>
          <a:bodyPr>
            <a:normAutofit fontScale="55000" lnSpcReduction="20000"/>
          </a:bodyPr>
          <a:lstStyle/>
          <a:p>
            <a:r>
              <a:rPr lang="fr-FR" dirty="0"/>
              <a:t>Quentin GANS</a:t>
            </a:r>
          </a:p>
          <a:p>
            <a:r>
              <a:rPr lang="fr-FR" dirty="0"/>
              <a:t>Florian BORIE </a:t>
            </a:r>
          </a:p>
          <a:p>
            <a:r>
              <a:rPr lang="fr-FR" dirty="0"/>
              <a:t>Thomas HATUEL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20B6DD7-C776-4C4C-B0EA-4F540A881370}"/>
              </a:ext>
            </a:extLst>
          </p:cNvPr>
          <p:cNvSpPr txBox="1"/>
          <p:nvPr/>
        </p:nvSpPr>
        <p:spPr>
          <a:xfrm>
            <a:off x="2949630" y="2471951"/>
            <a:ext cx="58528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GamingKeys</a:t>
            </a:r>
          </a:p>
        </p:txBody>
      </p:sp>
    </p:spTree>
    <p:extLst>
      <p:ext uri="{BB962C8B-B14F-4D97-AF65-F5344CB8AC3E}">
        <p14:creationId xmlns:p14="http://schemas.microsoft.com/office/powerpoint/2010/main" val="1303958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BF1860-0180-4998-88FF-4A68A3F7C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3087" y="360439"/>
            <a:ext cx="3086990" cy="721741"/>
          </a:xfrm>
        </p:spPr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1C65DE-6323-4049-AD32-F71B0860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fr-FR" dirty="0"/>
              <a:t>Qu’est ce que GamingKeys ?</a:t>
            </a:r>
          </a:p>
          <a:p>
            <a:pPr marL="514350" indent="-514350">
              <a:buFont typeface="+mj-lt"/>
              <a:buAutoNum type="romanUcPeriod"/>
            </a:pPr>
            <a:r>
              <a:rPr lang="fr-FR" dirty="0"/>
              <a:t>Présentation du site (Accueil, catégorie)</a:t>
            </a:r>
          </a:p>
          <a:p>
            <a:pPr marL="514350" indent="-514350">
              <a:buFont typeface="+mj-lt"/>
              <a:buAutoNum type="romanUcPeriod"/>
            </a:pPr>
            <a:r>
              <a:rPr lang="fr-FR" dirty="0"/>
              <a:t>Améliorations ?</a:t>
            </a:r>
          </a:p>
        </p:txBody>
      </p:sp>
    </p:spTree>
    <p:extLst>
      <p:ext uri="{BB962C8B-B14F-4D97-AF65-F5344CB8AC3E}">
        <p14:creationId xmlns:p14="http://schemas.microsoft.com/office/powerpoint/2010/main" val="2037780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0D5A4F-677C-42F6-934F-9FB6211E9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385606"/>
            <a:ext cx="9404723" cy="1400530"/>
          </a:xfrm>
        </p:spPr>
        <p:txBody>
          <a:bodyPr/>
          <a:lstStyle/>
          <a:p>
            <a:r>
              <a:rPr lang="fr-FR" dirty="0"/>
              <a:t>Qu’est ce que GamingKeys 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E7899F3-6762-4948-A85B-C4E992FD31C9}"/>
              </a:ext>
            </a:extLst>
          </p:cNvPr>
          <p:cNvSpPr txBox="1"/>
          <p:nvPr/>
        </p:nvSpPr>
        <p:spPr>
          <a:xfrm>
            <a:off x="1393638" y="4449339"/>
            <a:ext cx="37063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600" dirty="0"/>
              <a:t>RÉFÉRENCEMENT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58F6955-2DDD-4504-B8F7-7D76B06A57B0}"/>
              </a:ext>
            </a:extLst>
          </p:cNvPr>
          <p:cNvSpPr txBox="1"/>
          <p:nvPr/>
        </p:nvSpPr>
        <p:spPr>
          <a:xfrm>
            <a:off x="1393638" y="3422052"/>
            <a:ext cx="35653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600" dirty="0"/>
              <a:t>Jeux vidéo</a:t>
            </a:r>
          </a:p>
          <a:p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30DF070-C542-40CB-A5AA-4C25DAC4ED21}"/>
              </a:ext>
            </a:extLst>
          </p:cNvPr>
          <p:cNvSpPr txBox="1"/>
          <p:nvPr/>
        </p:nvSpPr>
        <p:spPr>
          <a:xfrm>
            <a:off x="1393638" y="2425541"/>
            <a:ext cx="343109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600" dirty="0"/>
              <a:t>E-commerce</a:t>
            </a:r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6A693329-EF9D-4B17-83F4-4198DFD80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5411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627018-F621-4B8B-8FAC-64BBE2A24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345" y="452718"/>
            <a:ext cx="6501309" cy="1048911"/>
          </a:xfrm>
        </p:spPr>
        <p:txBody>
          <a:bodyPr/>
          <a:lstStyle/>
          <a:p>
            <a:r>
              <a:rPr lang="fr-FR" dirty="0"/>
              <a:t>Présentation du site</a:t>
            </a:r>
            <a:br>
              <a:rPr lang="fr-FR" dirty="0"/>
            </a:b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DA2CF39-09A4-4B8B-8DE4-6A0C26F905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393" y="1545502"/>
            <a:ext cx="5134062" cy="3224690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1410B6B-D585-46DF-967F-F7A00FA71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826" y="1541646"/>
            <a:ext cx="5732781" cy="322468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1739A04-BF0C-4214-8AD6-55AF0785E7D7}"/>
              </a:ext>
            </a:extLst>
          </p:cNvPr>
          <p:cNvSpPr txBox="1"/>
          <p:nvPr/>
        </p:nvSpPr>
        <p:spPr>
          <a:xfrm>
            <a:off x="4328719" y="5419288"/>
            <a:ext cx="297228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600" dirty="0"/>
              <a:t>PAGE D’ACCUEIL</a:t>
            </a:r>
          </a:p>
        </p:txBody>
      </p:sp>
    </p:spTree>
    <p:extLst>
      <p:ext uri="{BB962C8B-B14F-4D97-AF65-F5344CB8AC3E}">
        <p14:creationId xmlns:p14="http://schemas.microsoft.com/office/powerpoint/2010/main" val="2772279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88FC6D69-01E6-4EA8-B208-D357156C4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954" y="1600223"/>
            <a:ext cx="4549895" cy="255931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0CB71BA-A54B-4B8C-A196-2360A2C9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874" y="528219"/>
            <a:ext cx="6392252" cy="772075"/>
          </a:xfrm>
        </p:spPr>
        <p:txBody>
          <a:bodyPr/>
          <a:lstStyle/>
          <a:p>
            <a:r>
              <a:rPr lang="fr-FR" dirty="0"/>
              <a:t>Présentation du site</a:t>
            </a:r>
            <a:br>
              <a:rPr lang="fr-FR" dirty="0"/>
            </a:br>
            <a:endParaRPr lang="fr-FR" dirty="0"/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FCB12A52-74CF-4A43-BA06-A8DA78305A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1670" y="1600223"/>
            <a:ext cx="4549896" cy="2559317"/>
          </a:xfr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8C00FBD1-2CED-4484-82EC-ACBE9578BBE1}"/>
              </a:ext>
            </a:extLst>
          </p:cNvPr>
          <p:cNvSpPr txBox="1"/>
          <p:nvPr/>
        </p:nvSpPr>
        <p:spPr>
          <a:xfrm>
            <a:off x="4261608" y="4907560"/>
            <a:ext cx="3391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dirty="0"/>
              <a:t>Page D’action PC</a:t>
            </a:r>
          </a:p>
        </p:txBody>
      </p:sp>
    </p:spTree>
    <p:extLst>
      <p:ext uri="{BB962C8B-B14F-4D97-AF65-F5344CB8AC3E}">
        <p14:creationId xmlns:p14="http://schemas.microsoft.com/office/powerpoint/2010/main" val="2738732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CDF82D-850E-49C2-BE18-8F10494AA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1256" y="419162"/>
            <a:ext cx="4295005" cy="805631"/>
          </a:xfrm>
        </p:spPr>
        <p:txBody>
          <a:bodyPr/>
          <a:lstStyle/>
          <a:p>
            <a:r>
              <a:rPr lang="fr-FR" dirty="0"/>
              <a:t>Améliorations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414D88-0894-42A0-A206-3CBA543F8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Boutons pour les logs</a:t>
            </a:r>
          </a:p>
          <a:p>
            <a:r>
              <a:rPr lang="fr-FR" dirty="0"/>
              <a:t>Intégration du PHP</a:t>
            </a:r>
          </a:p>
          <a:p>
            <a:r>
              <a:rPr lang="fr-FR" dirty="0"/>
              <a:t>Ajout d’un sélecteur pour les différentes catégories</a:t>
            </a:r>
          </a:p>
          <a:p>
            <a:r>
              <a:rPr lang="fr-FR" dirty="0"/>
              <a:t>Terminer les présentations des pages sur la description des jeux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21418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119</TotalTime>
  <Words>71</Words>
  <Application>Microsoft Office PowerPoint</Application>
  <PresentationFormat>Grand écran</PresentationFormat>
  <Paragraphs>22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1" baseType="lpstr">
      <vt:lpstr>Arial</vt:lpstr>
      <vt:lpstr>Century Gothic</vt:lpstr>
      <vt:lpstr>Wingdings</vt:lpstr>
      <vt:lpstr>Wingdings 3</vt:lpstr>
      <vt:lpstr>Ion</vt:lpstr>
      <vt:lpstr>DEV WEB</vt:lpstr>
      <vt:lpstr>SOMMAIRE</vt:lpstr>
      <vt:lpstr>Qu’est ce que GamingKeys ?</vt:lpstr>
      <vt:lpstr>Présentation du site </vt:lpstr>
      <vt:lpstr>Présentation du site </vt:lpstr>
      <vt:lpstr>Améliorations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 WEB</dc:title>
  <dc:creator>HATUEL Thomas</dc:creator>
  <cp:lastModifiedBy>HATUEL Thomas</cp:lastModifiedBy>
  <cp:revision>9</cp:revision>
  <dcterms:created xsi:type="dcterms:W3CDTF">2018-01-29T14:06:17Z</dcterms:created>
  <dcterms:modified xsi:type="dcterms:W3CDTF">2018-01-29T16:05:41Z</dcterms:modified>
</cp:coreProperties>
</file>